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271" r:id="rId50"/>
    <p:sldId id="279" r:id="rId51"/>
    <p:sldId id="281" r:id="rId52"/>
    <p:sldId id="280" r:id="rId53"/>
    <p:sldId id="257" r:id="rId54"/>
    <p:sldId id="275" r:id="rId55"/>
    <p:sldId id="276" r:id="rId56"/>
    <p:sldId id="282" r:id="rId5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04/05/2023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04/05/2023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04/05/2023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1381</TotalTime>
  <Words>4750</Words>
  <Application>Microsoft Office PowerPoint</Application>
  <PresentationFormat>Widescreen</PresentationFormat>
  <Paragraphs>258</Paragraphs>
  <Slides>56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167</cp:revision>
  <dcterms:created xsi:type="dcterms:W3CDTF">2023-04-06T13:21:07Z</dcterms:created>
  <dcterms:modified xsi:type="dcterms:W3CDTF">2023-05-04T18:33:52Z</dcterms:modified>
  <cp:version/>
</cp:coreProperties>
</file>